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0" d="100"/>
          <a:sy n="60" d="100"/>
        </p:scale>
        <p:origin x="120" y="11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B45CA54-1173-4E0B-904D-E42A66D6D3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7CB2CD7E-F179-49AA-8F11-E564100C390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CD15AFAF-DD3C-4569-960C-36859A404F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8A8B4-AB56-424B-B070-72150EAA08F9}" type="datetimeFigureOut">
              <a:rPr lang="ko-KR" altLang="en-US" smtClean="0"/>
              <a:t>2022-06-30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AB6A122-5194-4455-8358-239149DD1B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4F07FB1-71C6-4F64-A5BA-75C922EABC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D8D6F-7A4D-44DD-994A-E96567A827E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552130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94ED876-8997-4F5F-BF0F-160EACC746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88BB54CF-012A-4B3E-B296-5FB91B8D3EC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C2C5CC36-C41B-4DA9-8E5B-6165E1558A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8A8B4-AB56-424B-B070-72150EAA08F9}" type="datetimeFigureOut">
              <a:rPr lang="ko-KR" altLang="en-US" smtClean="0"/>
              <a:t>2022-06-30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41304784-7389-4C43-9BC6-2A74872E0A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290E2F0-C016-4A13-B310-A0CCB02FC3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D8D6F-7A4D-44DD-994A-E96567A827E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197704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5CFF6413-E59F-447B-80D0-6572876097F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B8C15DA5-4AED-47EC-9EA0-CB1D2E173D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044F1B2-1623-45BE-8050-217AEF7AB5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8A8B4-AB56-424B-B070-72150EAA08F9}" type="datetimeFigureOut">
              <a:rPr lang="ko-KR" altLang="en-US" smtClean="0"/>
              <a:t>2022-06-30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9720850-15AF-4423-9C79-8DD2C9272A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4214745-ED02-49D6-A996-37B22F3D9B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D8D6F-7A4D-44DD-994A-E96567A827E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90979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8EA8248-CF47-4336-A1E8-84615AEDB7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600D3874-5E1D-4DC8-832A-3EFDC3B30B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A9330E1-A026-47B3-AD7E-36EBF06B8E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8A8B4-AB56-424B-B070-72150EAA08F9}" type="datetimeFigureOut">
              <a:rPr lang="ko-KR" altLang="en-US" smtClean="0"/>
              <a:t>2022-06-30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B5B22422-2376-4A1E-948D-BCCE03680B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C66F260C-AA48-4C66-94CE-B68FF44983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D8D6F-7A4D-44DD-994A-E96567A827E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417192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EDE7F0C-27ED-4899-8E22-8D221C5DB0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4871061-69E2-4A37-98C3-E7F02DC1B2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CE156AC3-259C-400A-8447-163A6C42D8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8A8B4-AB56-424B-B070-72150EAA08F9}" type="datetimeFigureOut">
              <a:rPr lang="ko-KR" altLang="en-US" smtClean="0"/>
              <a:t>2022-06-30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9A75F64-A602-4AD3-87E5-8F584616C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0D6715D-27AE-4A12-A7E9-2689D92DD7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D8D6F-7A4D-44DD-994A-E96567A827E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968050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AE8B7A8-1BF3-44B9-9D9E-F39E364A1E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1E20995E-B012-45F5-A064-907D91128C4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462EF03D-9B10-4C3C-A7C6-33BC5737B7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B514C9FA-D191-43F2-B9AB-16A4A0FDD9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8A8B4-AB56-424B-B070-72150EAA08F9}" type="datetimeFigureOut">
              <a:rPr lang="ko-KR" altLang="en-US" smtClean="0"/>
              <a:t>2022-06-30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B9CE23EC-2F76-4DBF-AF4F-7285F40FB4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F35ADB5A-20B6-4217-A4E7-77A53FE7D1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D8D6F-7A4D-44DD-994A-E96567A827E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696425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E959001-DF60-4EDD-8385-B67BC9799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D4D0B039-C2C1-49D1-A96F-E1775067B3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35A6C48B-FC53-4748-BF89-63B0CD29330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D24EB651-6E57-441B-A63D-0182227560F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858B507B-A59F-4AC2-8B37-D101D20A912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6E7D2FC3-AFA7-4496-86C0-A6DD7D67EC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8A8B4-AB56-424B-B070-72150EAA08F9}" type="datetimeFigureOut">
              <a:rPr lang="ko-KR" altLang="en-US" smtClean="0"/>
              <a:t>2022-06-30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52EEA79E-932C-4551-9F5A-7F3928FD2D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46B20612-6368-4E0D-BA77-DC7B07523B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D8D6F-7A4D-44DD-994A-E96567A827E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225773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AD4601F-C436-488A-BB45-6CC4B9E666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ED881031-C016-4A45-97B5-82D65DBD2C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8A8B4-AB56-424B-B070-72150EAA08F9}" type="datetimeFigureOut">
              <a:rPr lang="ko-KR" altLang="en-US" smtClean="0"/>
              <a:t>2022-06-30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0B28EF84-CDA8-4679-82FF-94475B73FD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58B99AC9-3DEB-452C-B43E-139CEC4855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D8D6F-7A4D-44DD-994A-E96567A827E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452472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8448B597-7B22-489B-99AA-E8F9EF3BE9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8A8B4-AB56-424B-B070-72150EAA08F9}" type="datetimeFigureOut">
              <a:rPr lang="ko-KR" altLang="en-US" smtClean="0"/>
              <a:t>2022-06-30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80EF0EA1-5A61-4715-96A5-40E55881E5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EAD94E9-08FE-4907-917B-81403343A8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D8D6F-7A4D-44DD-994A-E96567A827E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303156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61878E2-EE4D-4C4A-B066-35762B83A7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33B955E3-9177-40C9-8227-3F241E0C85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058FA526-65E9-4815-B1FF-BA3B1CF90BA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19DCFACA-F2DE-4E05-8A9A-EF982551E8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8A8B4-AB56-424B-B070-72150EAA08F9}" type="datetimeFigureOut">
              <a:rPr lang="ko-KR" altLang="en-US" smtClean="0"/>
              <a:t>2022-06-30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0D1168C-E315-43DF-AF05-DA2121E113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E9549FC4-8C3F-4F61-9483-41C1406051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D8D6F-7A4D-44DD-994A-E96567A827E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854091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8611F9F-1B10-431C-BC0D-50986BD1A4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4B36AD29-583B-41F7-A279-6C8BA94D522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41154DC-76BC-4F8D-BC2E-C9EE2AC80D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3E1F2E75-9C70-4578-82D1-254EA5FE15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8A8B4-AB56-424B-B070-72150EAA08F9}" type="datetimeFigureOut">
              <a:rPr lang="ko-KR" altLang="en-US" smtClean="0"/>
              <a:t>2022-06-30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2E049D95-3053-4900-9B0E-CAEFAE2DE2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DFE2399C-2ACB-4358-AD58-85AE377650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D8D6F-7A4D-44DD-994A-E96567A827E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92023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EA9C6378-E316-4A97-8F00-D0F94B45AA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654C610-BB8D-49E2-936D-EF85674D0C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2773397-0B19-4500-91E6-D70027EF011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48A8B4-AB56-424B-B070-72150EAA08F9}" type="datetimeFigureOut">
              <a:rPr lang="ko-KR" altLang="en-US" smtClean="0"/>
              <a:t>2022-06-30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9D3F152-DEC5-422F-AA36-5531F937EF4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848B2AF3-D3F9-433A-986B-C331AF9F979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ED8D6F-7A4D-44DD-994A-E96567A827E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4327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62B1D2CB-706E-493E-A6AA-1F605EA2AA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7664" y="885253"/>
            <a:ext cx="6488427" cy="5189093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D73E0567-F8EB-4CC8-B4F0-9ABD3A114FC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2800" y="885253"/>
            <a:ext cx="6488427" cy="518909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173AACA-0939-4042-94EA-E25602020042}"/>
              </a:ext>
            </a:extLst>
          </p:cNvPr>
          <p:cNvSpPr txBox="1"/>
          <p:nvPr/>
        </p:nvSpPr>
        <p:spPr>
          <a:xfrm>
            <a:off x="2500308" y="5228994"/>
            <a:ext cx="16434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/>
              <a:t>Lysate sample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7362243-22A9-40EC-A1C9-50933A040DB4}"/>
              </a:ext>
            </a:extLst>
          </p:cNvPr>
          <p:cNvSpPr txBox="1"/>
          <p:nvPr/>
        </p:nvSpPr>
        <p:spPr>
          <a:xfrm>
            <a:off x="8184997" y="5691438"/>
            <a:ext cx="20024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/>
              <a:t>IP elution sample</a:t>
            </a:r>
            <a:endParaRPr lang="ko-KR" altLang="en-US" dirty="0"/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A3B88447-AEB4-45CE-9698-4BD3B6F14355}"/>
              </a:ext>
            </a:extLst>
          </p:cNvPr>
          <p:cNvSpPr/>
          <p:nvPr/>
        </p:nvSpPr>
        <p:spPr>
          <a:xfrm>
            <a:off x="3441700" y="3310972"/>
            <a:ext cx="317971" cy="21962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10743913-6B7B-4C9D-8E1E-6E7A25F2EE82}"/>
              </a:ext>
            </a:extLst>
          </p:cNvPr>
          <p:cNvSpPr/>
          <p:nvPr/>
        </p:nvSpPr>
        <p:spPr>
          <a:xfrm>
            <a:off x="9121089" y="3310973"/>
            <a:ext cx="688388" cy="26641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B156493-05D0-47CE-9204-09F4E5DB68BB}"/>
              </a:ext>
            </a:extLst>
          </p:cNvPr>
          <p:cNvSpPr txBox="1"/>
          <p:nvPr/>
        </p:nvSpPr>
        <p:spPr>
          <a:xfrm>
            <a:off x="0" y="0"/>
            <a:ext cx="27343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/>
              <a:t>GJA1/Rab11a-HA co-IP</a:t>
            </a:r>
            <a:endParaRPr lang="ko-KR" altLang="en-US" b="1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D5D5454-8FB4-4AAD-8C61-B2C0D58E88A7}"/>
              </a:ext>
            </a:extLst>
          </p:cNvPr>
          <p:cNvSpPr txBox="1"/>
          <p:nvPr/>
        </p:nvSpPr>
        <p:spPr>
          <a:xfrm>
            <a:off x="2447603" y="1381461"/>
            <a:ext cx="111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/>
              <a:t>IB : GJA1</a:t>
            </a:r>
            <a:endParaRPr lang="ko-KR" alt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FB9478A-7F4B-4D37-99EB-7134B938EC47}"/>
              </a:ext>
            </a:extLst>
          </p:cNvPr>
          <p:cNvSpPr txBox="1"/>
          <p:nvPr/>
        </p:nvSpPr>
        <p:spPr>
          <a:xfrm>
            <a:off x="8629670" y="1104462"/>
            <a:ext cx="11131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/>
              <a:t>IP : GJA1</a:t>
            </a:r>
          </a:p>
          <a:p>
            <a:r>
              <a:rPr lang="en-US" altLang="ko-KR" dirty="0"/>
              <a:t>IB : GJA1</a:t>
            </a:r>
            <a:endParaRPr lang="ko-KR" alt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DB11380-D833-11A6-CFC8-69B1774944A2}"/>
              </a:ext>
            </a:extLst>
          </p:cNvPr>
          <p:cNvSpPr txBox="1"/>
          <p:nvPr/>
        </p:nvSpPr>
        <p:spPr>
          <a:xfrm>
            <a:off x="8921251" y="5075106"/>
            <a:ext cx="5486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400" dirty="0"/>
              <a:t>IP</a:t>
            </a:r>
          </a:p>
          <a:p>
            <a:pPr algn="ctr"/>
            <a:r>
              <a:rPr lang="en-US" altLang="ko-KR" sz="1400" dirty="0"/>
              <a:t>GJA1</a:t>
            </a:r>
            <a:endParaRPr lang="ko-KR" altLang="en-US" sz="14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E6F74CA-41E0-BA14-5E40-0E69E0D77532}"/>
              </a:ext>
            </a:extLst>
          </p:cNvPr>
          <p:cNvSpPr txBox="1"/>
          <p:nvPr/>
        </p:nvSpPr>
        <p:spPr>
          <a:xfrm>
            <a:off x="9528634" y="5075106"/>
            <a:ext cx="4283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400" dirty="0"/>
              <a:t>IP</a:t>
            </a:r>
          </a:p>
          <a:p>
            <a:pPr algn="ctr"/>
            <a:r>
              <a:rPr lang="en-US" altLang="ko-KR" sz="1400" dirty="0"/>
              <a:t>IgG</a:t>
            </a:r>
            <a:endParaRPr lang="ko-KR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1636948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22</Words>
  <Application>Microsoft Office PowerPoint</Application>
  <PresentationFormat>와이드스크린</PresentationFormat>
  <Paragraphs>10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4" baseType="lpstr">
      <vt:lpstr>맑은 고딕</vt:lpstr>
      <vt:lpstr>Arial</vt:lpstr>
      <vt:lpstr>Office 테마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장 동길</dc:creator>
  <cp:lastModifiedBy>(교원) 박태주 (생명과학과)</cp:lastModifiedBy>
  <cp:revision>4</cp:revision>
  <dcterms:created xsi:type="dcterms:W3CDTF">2022-01-13T08:47:31Z</dcterms:created>
  <dcterms:modified xsi:type="dcterms:W3CDTF">2022-06-30T06:35:26Z</dcterms:modified>
</cp:coreProperties>
</file>